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0" r:id="rId6"/>
    <p:sldId id="281" r:id="rId7"/>
    <p:sldId id="257" r:id="rId8"/>
    <p:sldId id="279" r:id="rId9"/>
    <p:sldId id="258" r:id="rId10"/>
    <p:sldId id="259" r:id="rId11"/>
    <p:sldId id="260" r:id="rId12"/>
    <p:sldId id="278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0" r:id="rId21"/>
    <p:sldId id="271" r:id="rId22"/>
    <p:sldId id="272" r:id="rId23"/>
    <p:sldId id="273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A69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349F12-7B10-4965-9473-2594A901641E}" v="11" dt="2023-08-07T07:54:25.09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641" autoAdjust="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6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and purple metal head&#10;&#10;Description automatically generated with medium confidence">
            <a:extLst>
              <a:ext uri="{FF2B5EF4-FFF2-40B4-BE49-F238E27FC236}">
                <a16:creationId xmlns:a16="http://schemas.microsoft.com/office/drawing/2014/main" id="{8BCA90C6-854A-B879-2638-E2443F14D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9"/>
          <a:stretch/>
        </p:blipFill>
        <p:spPr>
          <a:xfrm>
            <a:off x="1" y="0"/>
            <a:ext cx="8098970" cy="685800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  <a:solidFill>
            <a:srgbClr val="0C1A69"/>
          </a:solidFill>
        </p:spPr>
        <p:txBody>
          <a:bodyPr/>
          <a:lstStyle/>
          <a:p>
            <a:r>
              <a:rPr lang="en-US" dirty="0"/>
              <a:t>SIRIUS AI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AUGUST 2023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 descr="Team member headshot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 descr="Team member headshot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STATE OF AI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XXX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D4BD71-A7F2-88C9-F5B3-5BF80260F8D3}"/>
              </a:ext>
            </a:extLst>
          </p:cNvPr>
          <p:cNvSpPr/>
          <p:nvPr/>
        </p:nvSpPr>
        <p:spPr>
          <a:xfrm>
            <a:off x="10189029" y="-83128"/>
            <a:ext cx="3581400" cy="165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HISTORY &amp; EVOLUTION</a:t>
            </a:r>
          </a:p>
          <a:p>
            <a:pPr algn="ctr"/>
            <a:r>
              <a:rPr lang="en-US" dirty="0"/>
              <a:t>USE RESEARCH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OWNER : TBD</a:t>
            </a:r>
          </a:p>
        </p:txBody>
      </p:sp>
    </p:spTree>
    <p:extLst>
      <p:ext uri="{BB962C8B-B14F-4D97-AF65-F5344CB8AC3E}">
        <p14:creationId xmlns:p14="http://schemas.microsoft.com/office/powerpoint/2010/main" val="3101840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XXX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XXX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B8517B-6ADE-367E-275D-CDF9C38FEBAB}"/>
              </a:ext>
            </a:extLst>
          </p:cNvPr>
          <p:cNvSpPr/>
          <p:nvPr/>
        </p:nvSpPr>
        <p:spPr>
          <a:xfrm>
            <a:off x="10189029" y="-35630"/>
            <a:ext cx="3581400" cy="21988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 AI VS TRADITIONAL AI</a:t>
            </a:r>
          </a:p>
          <a:p>
            <a:pPr algn="ctr"/>
            <a:r>
              <a:rPr lang="en-US" dirty="0"/>
              <a:t>NLP VS LLM</a:t>
            </a:r>
          </a:p>
          <a:p>
            <a:pPr algn="ctr"/>
            <a:r>
              <a:rPr lang="en-US" dirty="0"/>
              <a:t>What can Gen AI do and cannot do</a:t>
            </a:r>
          </a:p>
          <a:p>
            <a:pPr algn="ctr"/>
            <a:r>
              <a:rPr lang="en-US" dirty="0"/>
              <a:t>Use cases mapping examples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OWNER : TBD</a:t>
            </a:r>
          </a:p>
        </p:txBody>
      </p:sp>
      <p:pic>
        <p:nvPicPr>
          <p:cNvPr id="4" name="Picture 3" descr="A tree with colorful circles and text&#10;&#10;Description automatically generated">
            <a:extLst>
              <a:ext uri="{FF2B5EF4-FFF2-40B4-BE49-F238E27FC236}">
                <a16:creationId xmlns:a16="http://schemas.microsoft.com/office/drawing/2014/main" id="{DE59BC25-3AC9-5D34-B15A-2668B8196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616" y="2248095"/>
            <a:ext cx="4048815" cy="2361809"/>
          </a:xfrm>
          <a:prstGeom prst="rect">
            <a:avLst/>
          </a:prstGeom>
        </p:spPr>
      </p:pic>
      <p:pic>
        <p:nvPicPr>
          <p:cNvPr id="5" name="palm_skalierung">
            <a:hlinkClick r:id="" action="ppaction://media"/>
            <a:extLst>
              <a:ext uri="{FF2B5EF4-FFF2-40B4-BE49-F238E27FC236}">
                <a16:creationId xmlns:a16="http://schemas.microsoft.com/office/drawing/2014/main" id="{E3755E99-F755-EABD-98B2-FBF7A136B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6967" y="4697263"/>
            <a:ext cx="3867089" cy="14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EE3C47-12FC-8A82-5461-6728716B62EF}"/>
              </a:ext>
            </a:extLst>
          </p:cNvPr>
          <p:cNvSpPr/>
          <p:nvPr/>
        </p:nvSpPr>
        <p:spPr>
          <a:xfrm>
            <a:off x="10189029" y="-83128"/>
            <a:ext cx="3581400" cy="1654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HISTORY &amp; EVOLUTION</a:t>
            </a:r>
          </a:p>
          <a:p>
            <a:pPr algn="ctr"/>
            <a:r>
              <a:rPr lang="en-US" dirty="0"/>
              <a:t>USE RESEARCH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OWNER : TBD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5926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task management tools proves that there's consumer interest for more simple management tools and 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management tools that push teams to the finish line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businesses the information they need in order to  complete projects on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task management​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961</Words>
  <Application>Microsoft Office PowerPoint</Application>
  <PresentationFormat>Widescreen</PresentationFormat>
  <Paragraphs>298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SIRIUS AI</vt:lpstr>
      <vt:lpstr>STATE OF AI</vt:lpstr>
      <vt:lpstr>XXX</vt:lpstr>
      <vt:lpstr>About us</vt:lpstr>
      <vt:lpstr>APPENDIX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Two-year action plan</vt:lpstr>
      <vt:lpstr>Financials</vt:lpstr>
      <vt:lpstr>Meet the team</vt:lpstr>
      <vt:lpstr>The Full 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2023-08-07T07:54:45Z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